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12192000"/>
  <p:notesSz cx="6858000" cy="9144000"/>
  <p:embeddedFontLst>
    <p:embeddedFont>
      <p:font typeface="Century Gothic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5" roundtripDataSignature="AMtx7mhwQvyUAkWGj66eWFkFOuTTcprd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enturyGothic-regular.fntdata"/><Relationship Id="rId10" Type="http://schemas.openxmlformats.org/officeDocument/2006/relationships/slide" Target="slides/slide5.xml"/><Relationship Id="rId13" Type="http://schemas.openxmlformats.org/officeDocument/2006/relationships/font" Target="fonts/CenturyGothic-italic.fntdata"/><Relationship Id="rId12" Type="http://schemas.openxmlformats.org/officeDocument/2006/relationships/font" Target="fonts/CenturyGothic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customschemas.google.com/relationships/presentationmetadata" Target="metadata"/><Relationship Id="rId14" Type="http://schemas.openxmlformats.org/officeDocument/2006/relationships/font" Target="fonts/CenturyGothic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78ec68a45_2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g2f78ec68a45_2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78ec68a45_2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2f78ec68a45_2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/>
          <p:nvPr/>
        </p:nvSpPr>
        <p:spPr>
          <a:xfrm>
            <a:off x="447675" y="5141913"/>
            <a:ext cx="11290300" cy="1258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1025" y="5600700"/>
            <a:ext cx="1085850" cy="7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"/>
          <p:cNvSpPr txBox="1"/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360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7605713" y="5956300"/>
            <a:ext cx="27447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0843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10558463" y="5956300"/>
            <a:ext cx="1052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446088" y="606425"/>
            <a:ext cx="11299825" cy="874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8625" y="692150"/>
            <a:ext cx="1085850" cy="70326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/>
          <p:nvPr>
            <p:ph idx="1" type="body"/>
          </p:nvPr>
        </p:nvSpPr>
        <p:spPr>
          <a:xfrm>
            <a:off x="581194" y="3093323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6217709" y="3093323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type="title"/>
          </p:nvPr>
        </p:nvSpPr>
        <p:spPr>
          <a:xfrm>
            <a:off x="581193" y="729658"/>
            <a:ext cx="11029616" cy="6236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"/>
          <p:cNvSpPr/>
          <p:nvPr>
            <p:ph idx="3" type="pic"/>
          </p:nvPr>
        </p:nvSpPr>
        <p:spPr>
          <a:xfrm>
            <a:off x="445983" y="1476415"/>
            <a:ext cx="2644690" cy="149380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7"/>
          <p:cNvSpPr/>
          <p:nvPr>
            <p:ph idx="4" type="pic"/>
          </p:nvPr>
        </p:nvSpPr>
        <p:spPr>
          <a:xfrm>
            <a:off x="3353775" y="1476415"/>
            <a:ext cx="2644690" cy="1493805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7"/>
          <p:cNvSpPr/>
          <p:nvPr>
            <p:ph idx="5" type="pic"/>
          </p:nvPr>
        </p:nvSpPr>
        <p:spPr>
          <a:xfrm>
            <a:off x="6188415" y="1476415"/>
            <a:ext cx="2644690" cy="1493805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/>
          <p:nvPr>
            <p:ph idx="6" type="pic"/>
          </p:nvPr>
        </p:nvSpPr>
        <p:spPr>
          <a:xfrm>
            <a:off x="9096207" y="1476415"/>
            <a:ext cx="2644690" cy="149380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7"/>
          <p:cNvSpPr txBox="1"/>
          <p:nvPr>
            <p:ph idx="10" type="dt"/>
          </p:nvPr>
        </p:nvSpPr>
        <p:spPr>
          <a:xfrm>
            <a:off x="7605713" y="6413500"/>
            <a:ext cx="24225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1" type="ftr"/>
          </p:nvPr>
        </p:nvSpPr>
        <p:spPr>
          <a:xfrm>
            <a:off x="581025" y="6408738"/>
            <a:ext cx="69167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10558463" y="6413500"/>
            <a:ext cx="1052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446088" y="606425"/>
            <a:ext cx="11299825" cy="874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8625" y="692150"/>
            <a:ext cx="1085850" cy="70326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/>
          <p:nvPr>
            <p:ph idx="1" type="body"/>
          </p:nvPr>
        </p:nvSpPr>
        <p:spPr>
          <a:xfrm>
            <a:off x="288397" y="2926052"/>
            <a:ext cx="3746966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4244795" y="2926052"/>
            <a:ext cx="3746966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3" type="body"/>
          </p:nvPr>
        </p:nvSpPr>
        <p:spPr>
          <a:xfrm>
            <a:off x="8201194" y="2926052"/>
            <a:ext cx="3746966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type="title"/>
          </p:nvPr>
        </p:nvSpPr>
        <p:spPr>
          <a:xfrm>
            <a:off x="581193" y="729658"/>
            <a:ext cx="11029616" cy="6236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/>
          <p:nvPr>
            <p:ph idx="4" type="pic"/>
          </p:nvPr>
        </p:nvSpPr>
        <p:spPr>
          <a:xfrm>
            <a:off x="445982" y="1476415"/>
            <a:ext cx="3479843" cy="1358877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8"/>
          <p:cNvSpPr/>
          <p:nvPr>
            <p:ph idx="5" type="pic"/>
          </p:nvPr>
        </p:nvSpPr>
        <p:spPr>
          <a:xfrm>
            <a:off x="4413503" y="1476415"/>
            <a:ext cx="3432049" cy="1358877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8"/>
          <p:cNvSpPr/>
          <p:nvPr>
            <p:ph idx="6" type="pic"/>
          </p:nvPr>
        </p:nvSpPr>
        <p:spPr>
          <a:xfrm>
            <a:off x="8308847" y="1476415"/>
            <a:ext cx="3432049" cy="1358877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8"/>
          <p:cNvSpPr txBox="1"/>
          <p:nvPr>
            <p:ph idx="10" type="dt"/>
          </p:nvPr>
        </p:nvSpPr>
        <p:spPr>
          <a:xfrm>
            <a:off x="7605713" y="6400800"/>
            <a:ext cx="24225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581025" y="6396038"/>
            <a:ext cx="69167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10558463" y="6400800"/>
            <a:ext cx="1052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557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5573713" y="2028825"/>
            <a:ext cx="6037262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5573713" y="3294063"/>
            <a:ext cx="6037262" cy="1758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3756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2072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0388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8703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704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704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704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703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703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7605713" y="5956300"/>
            <a:ext cx="2409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581025" y="5951538"/>
            <a:ext cx="69167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9F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581025" y="704850"/>
            <a:ext cx="11029950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8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581025" y="2335213"/>
            <a:ext cx="1102995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3756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2072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0388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8703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704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704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704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703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703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" name="Google Shape;25;p6"/>
          <p:cNvSpPr txBox="1"/>
          <p:nvPr>
            <p:ph idx="10" type="dt"/>
          </p:nvPr>
        </p:nvSpPr>
        <p:spPr>
          <a:xfrm>
            <a:off x="7605713" y="5956300"/>
            <a:ext cx="24225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1" type="ftr"/>
          </p:nvPr>
        </p:nvSpPr>
        <p:spPr>
          <a:xfrm>
            <a:off x="581025" y="5951538"/>
            <a:ext cx="69167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6"/>
          <p:cNvSpPr/>
          <p:nvPr/>
        </p:nvSpPr>
        <p:spPr>
          <a:xfrm>
            <a:off x="446088" y="457200"/>
            <a:ext cx="3703637" cy="95250"/>
          </a:xfrm>
          <a:prstGeom prst="rect">
            <a:avLst/>
          </a:prstGeom>
          <a:solidFill>
            <a:srgbClr val="FFD5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8;p6"/>
          <p:cNvSpPr/>
          <p:nvPr/>
        </p:nvSpPr>
        <p:spPr>
          <a:xfrm>
            <a:off x="8042275" y="454025"/>
            <a:ext cx="3703638" cy="98425"/>
          </a:xfrm>
          <a:prstGeom prst="rect">
            <a:avLst/>
          </a:prstGeom>
          <a:solidFill>
            <a:srgbClr val="E08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6"/>
          <p:cNvSpPr/>
          <p:nvPr/>
        </p:nvSpPr>
        <p:spPr>
          <a:xfrm>
            <a:off x="4241800" y="457200"/>
            <a:ext cx="3703638" cy="9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20.jpg"/><Relationship Id="rId6" Type="http://schemas.openxmlformats.org/officeDocument/2006/relationships/image" Target="../media/image17.jpg"/><Relationship Id="rId7" Type="http://schemas.openxmlformats.org/officeDocument/2006/relationships/image" Target="../media/image19.jpg"/><Relationship Id="rId8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ogo&#10;&#10;Description automatically generated" id="61" name="Google Shape;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>
            <p:ph type="title"/>
          </p:nvPr>
        </p:nvSpPr>
        <p:spPr>
          <a:xfrm>
            <a:off x="404003" y="4974800"/>
            <a:ext cx="11468700" cy="124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US" sz="3300">
                <a:solidFill>
                  <a:schemeClr val="lt1"/>
                </a:solidFill>
              </a:rPr>
              <a:t>EAGLE Pride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63" name="Google Shape;63;p1"/>
          <p:cNvSpPr txBox="1"/>
          <p:nvPr>
            <p:ph idx="1" type="body"/>
          </p:nvPr>
        </p:nvSpPr>
        <p:spPr>
          <a:xfrm>
            <a:off x="49275" y="4843925"/>
            <a:ext cx="121428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rPr lang="en-US" sz="2000">
                <a:solidFill>
                  <a:srgbClr val="1C4587"/>
                </a:solidFill>
              </a:rPr>
              <a:t>Robert Williams, Principal</a:t>
            </a:r>
            <a:endParaRPr sz="2000">
              <a:solidFill>
                <a:srgbClr val="1C4587"/>
              </a:solidFill>
            </a:endParaRPr>
          </a:p>
        </p:txBody>
      </p:sp>
      <p:sp>
        <p:nvSpPr>
          <p:cNvPr id="64" name="Google Shape;64;p1"/>
          <p:cNvSpPr txBox="1"/>
          <p:nvPr>
            <p:ph idx="12" type="sldNum"/>
          </p:nvPr>
        </p:nvSpPr>
        <p:spPr>
          <a:xfrm>
            <a:off x="10895347" y="6037094"/>
            <a:ext cx="1052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E084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rgbClr val="E084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0" y="1967775"/>
            <a:ext cx="12192000" cy="21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A9"/>
              </a:buClr>
              <a:buSzPts val="10000"/>
              <a:buFont typeface="Century Gothic"/>
              <a:buNone/>
            </a:pPr>
            <a:r>
              <a:rPr lang="en-US" sz="44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Academy at</a:t>
            </a:r>
            <a:endParaRPr sz="44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A9"/>
              </a:buClr>
              <a:buSzPts val="10000"/>
              <a:buFont typeface="Century Gothic"/>
              <a:buNone/>
            </a:pPr>
            <a:r>
              <a:rPr lang="en-US" sz="44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Thomas W. Dortch Jr. Institute</a:t>
            </a:r>
            <a:endParaRPr sz="44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black and white logo&#10;&#10;Description automatically generated" id="66" name="Google Shape;6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875" y="96250"/>
            <a:ext cx="2706455" cy="121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275" y="4108875"/>
            <a:ext cx="1935125" cy="242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wave with a yellow stripe&#10;&#10;Description automatically generated" id="72" name="Google Shape;7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25" y="59100"/>
            <a:ext cx="120409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>
            <p:ph idx="12" type="sldNum"/>
          </p:nvPr>
        </p:nvSpPr>
        <p:spPr>
          <a:xfrm>
            <a:off x="10953099" y="6355748"/>
            <a:ext cx="1052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2"/>
          <p:cNvSpPr txBox="1"/>
          <p:nvPr>
            <p:ph type="title"/>
          </p:nvPr>
        </p:nvSpPr>
        <p:spPr>
          <a:xfrm>
            <a:off x="196332" y="462581"/>
            <a:ext cx="9640687" cy="62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US">
                <a:solidFill>
                  <a:schemeClr val="lt1"/>
                </a:solidFill>
              </a:rPr>
              <a:t>1st Day of School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4216032" y="2916138"/>
            <a:ext cx="3746500" cy="2935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9644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4339757" y="1486000"/>
            <a:ext cx="3479800" cy="1358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None/>
            </a:pPr>
            <a:r>
              <a:rPr lang="en-US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Principal Robert Williams, Jahlil Muhammad, and Atlanta Mayor Andre Dickens standing together.</a:t>
            </a:r>
            <a:endParaRPr b="0" i="0" sz="18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2"/>
          <p:cNvSpPr txBox="1"/>
          <p:nvPr/>
        </p:nvSpPr>
        <p:spPr>
          <a:xfrm>
            <a:off x="8205301" y="1486000"/>
            <a:ext cx="3800309" cy="1358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Principal Robert Williams actively engages in an instructional lesson on the first day of school.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None/>
            </a:pPr>
            <a:r>
              <a:t/>
            </a:r>
            <a:endParaRPr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305825" y="1475800"/>
            <a:ext cx="3559800" cy="1359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91999"/>
              <a:buFont typeface="Noto Sans Symbols"/>
              <a:buNone/>
            </a:pPr>
            <a:r>
              <a:rPr lang="en-US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100 Black Men of Atlanta and Emerging 100 welcome BEST Scholars back-to-school, with Seniors Kamden Smith and Derrell McBride leading the line.</a:t>
            </a:r>
            <a:endParaRPr b="0" i="0" sz="18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" name="Google Shape;7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5725" y="226863"/>
            <a:ext cx="873151" cy="109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025" y="3139750"/>
            <a:ext cx="4756401" cy="349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2074" y="3011675"/>
            <a:ext cx="2959162" cy="370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6275" y="3139750"/>
            <a:ext cx="4500125" cy="3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wave with a yellow stripe&#10;&#10;Description automatically generated" id="87" name="Google Shape;87;g2f78ec68a45_2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0" y="49250"/>
            <a:ext cx="120409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2f78ec68a45_2_31"/>
          <p:cNvSpPr txBox="1"/>
          <p:nvPr>
            <p:ph idx="12" type="sldNum"/>
          </p:nvPr>
        </p:nvSpPr>
        <p:spPr>
          <a:xfrm>
            <a:off x="10953099" y="635574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g2f78ec68a45_2_31"/>
          <p:cNvSpPr txBox="1"/>
          <p:nvPr>
            <p:ph type="title"/>
          </p:nvPr>
        </p:nvSpPr>
        <p:spPr>
          <a:xfrm>
            <a:off x="196332" y="462581"/>
            <a:ext cx="96408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US">
                <a:solidFill>
                  <a:schemeClr val="lt1"/>
                </a:solidFill>
              </a:rPr>
              <a:t>Varsity Football 2024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90" name="Google Shape;90;g2f78ec68a45_2_31"/>
          <p:cNvSpPr txBox="1"/>
          <p:nvPr/>
        </p:nvSpPr>
        <p:spPr>
          <a:xfrm>
            <a:off x="630625" y="1475800"/>
            <a:ext cx="10858500" cy="1359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Academy's Varsity Football Team kicks off the season by protecting the EAGLES Nest with a 49-0 win over Utopia Academy, Ellenwood, GA, on August 16th, and a 22-0 victory over Kendrick High School, Columbus, GA, on August 23rd. Go EAGLES!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None/>
            </a:pPr>
            <a:r>
              <a:t/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91;g2f78ec68a45_2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5725" y="226863"/>
            <a:ext cx="873151" cy="109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f78ec68a45_2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00" y="3225825"/>
            <a:ext cx="4482951" cy="33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f78ec68a45_2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9625" y="3039275"/>
            <a:ext cx="4592374" cy="386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f78ec68a45_2_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2578" y="3225837"/>
            <a:ext cx="2477551" cy="337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wave with a yellow stripe&#10;&#10;Description automatically generated" id="99" name="Google Shape;99;g2f78ec68a45_2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0" y="-49250"/>
            <a:ext cx="120409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2f78ec68a45_2_63"/>
          <p:cNvSpPr txBox="1"/>
          <p:nvPr>
            <p:ph idx="12" type="sldNum"/>
          </p:nvPr>
        </p:nvSpPr>
        <p:spPr>
          <a:xfrm>
            <a:off x="10953099" y="6355748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2f78ec68a45_2_63"/>
          <p:cNvSpPr txBox="1"/>
          <p:nvPr>
            <p:ph type="title"/>
          </p:nvPr>
        </p:nvSpPr>
        <p:spPr>
          <a:xfrm>
            <a:off x="196332" y="462581"/>
            <a:ext cx="96408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US">
                <a:solidFill>
                  <a:schemeClr val="lt1"/>
                </a:solidFill>
              </a:rPr>
              <a:t>CTAE 2nd Annual Leadership Retreat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102" name="Google Shape;102;g2f78ec68a45_2_63"/>
          <p:cNvSpPr txBox="1"/>
          <p:nvPr/>
        </p:nvSpPr>
        <p:spPr>
          <a:xfrm>
            <a:off x="315300" y="1320575"/>
            <a:ext cx="5764200" cy="1527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5675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August 27-28, BEST SkillsUSA - AVTF scholars attended the APS CTAE 2nd Annual Leadership Officers Retreat, participating in leadership and team-building activities at the Georgia FFA-FCCLA Center in Covington, GA. Pictured (L-R): DeVaughn Bigham (Treasurer), Madhi Light (Vice-President), Dr. Bruce Williams (Advisor), Marcel Copleland (President), and Tigris Rembert (Secretary).</a:t>
            </a:r>
            <a:endParaRPr sz="5675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1999"/>
              <a:buFont typeface="Noto Sans Symbols"/>
              <a:buNone/>
            </a:pPr>
            <a:r>
              <a:t/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" name="Google Shape;103;g2f78ec68a45_2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9900" y="79038"/>
            <a:ext cx="873151" cy="109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f78ec68a45_2_63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105" name="Google Shape;105;g2f78ec68a45_2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875" y="2944700"/>
            <a:ext cx="4887301" cy="377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f78ec68a45_2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0214" y="1261476"/>
            <a:ext cx="2864077" cy="21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f78ec68a45_2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51750" y="1261474"/>
            <a:ext cx="2604498" cy="21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f78ec68a45_2_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72675" y="4552300"/>
            <a:ext cx="2532823" cy="193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f78ec68a45_2_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9500" y="4457900"/>
            <a:ext cx="3272248" cy="225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wave with a yellow stripe&#10;&#10;Description automatically generated" id="114" name="Google Shape;1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311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>
            <p:ph idx="12" type="sldNum"/>
          </p:nvPr>
        </p:nvSpPr>
        <p:spPr>
          <a:xfrm>
            <a:off x="10953099" y="6355748"/>
            <a:ext cx="1052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3"/>
          <p:cNvSpPr txBox="1"/>
          <p:nvPr>
            <p:ph type="title"/>
          </p:nvPr>
        </p:nvSpPr>
        <p:spPr>
          <a:xfrm>
            <a:off x="196332" y="462581"/>
            <a:ext cx="9640687" cy="62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US">
                <a:solidFill>
                  <a:schemeClr val="lt1"/>
                </a:solidFill>
              </a:rPr>
              <a:t>Go Team 2024-2025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3738" y="3211700"/>
            <a:ext cx="1935125" cy="2423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341850" y="1387888"/>
            <a:ext cx="5971200" cy="11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9644" lvl="0" marL="30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32"/>
              <a:buFont typeface="Noto Sans Symbols"/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our first GO Team meeting, senior Marcus Daniels was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9644" lvl="0" marL="30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32"/>
              <a:buFont typeface="Noto Sans Symbols"/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elected chair of BEST Academy's GO Team for the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9644" lvl="0" marL="30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32"/>
              <a:buFont typeface="Noto Sans Symbols"/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2024-2025 school year, a historic first since the inception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9644" lvl="0" marL="30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32"/>
              <a:buFont typeface="Noto Sans Symbols"/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the GO Team Charter in Atlanta Public Schools.</a:t>
            </a:r>
            <a:endParaRPr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6125" y="2785162"/>
            <a:ext cx="2909250" cy="378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29250" y="2896875"/>
            <a:ext cx="2373750" cy="35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7666000" y="2062300"/>
            <a:ext cx="42864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99644" lvl="0" marL="30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Jahlil Muhammad, an 8th grader, is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9644" lvl="0" marL="30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selected as a student Representative.</a:t>
            </a:r>
            <a:endParaRPr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2023-10-30T14:41:04Z</dcterms:created>
  <dc:creator>Slocum, Allison</dc:creator>
</cp:coreProperties>
</file>